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69" r:id="rId3"/>
    <p:sldId id="294" r:id="rId4"/>
    <p:sldId id="271" r:id="rId5"/>
    <p:sldId id="295" r:id="rId6"/>
    <p:sldId id="276" r:id="rId7"/>
    <p:sldId id="277" r:id="rId8"/>
    <p:sldId id="278" r:id="rId9"/>
    <p:sldId id="296" r:id="rId10"/>
    <p:sldId id="279" r:id="rId11"/>
    <p:sldId id="297" r:id="rId12"/>
    <p:sldId id="291" r:id="rId13"/>
    <p:sldId id="275" r:id="rId14"/>
    <p:sldId id="259" r:id="rId15"/>
    <p:sldId id="280" r:id="rId16"/>
    <p:sldId id="284" r:id="rId17"/>
    <p:sldId id="285" r:id="rId18"/>
    <p:sldId id="287" r:id="rId19"/>
    <p:sldId id="288" r:id="rId20"/>
    <p:sldId id="289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/>
    <p:restoredTop sz="94705"/>
  </p:normalViewPr>
  <p:slideViewPr>
    <p:cSldViewPr snapToGrid="0" snapToObjects="1">
      <p:cViewPr varScale="1">
        <p:scale>
          <a:sx n="138" d="100"/>
          <a:sy n="138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80FFB-E590-3248-8D31-9A06F181CB01}"/>
              </a:ext>
            </a:extLst>
          </p:cNvPr>
          <p:cNvSpPr/>
          <p:nvPr/>
        </p:nvSpPr>
        <p:spPr>
          <a:xfrm>
            <a:off x="577108" y="1274616"/>
            <a:ext cx="8395277" cy="11290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4774-0A02-5E48-A86D-FF59C978ECAC}"/>
              </a:ext>
            </a:extLst>
          </p:cNvPr>
          <p:cNvSpPr txBox="1"/>
          <p:nvPr/>
        </p:nvSpPr>
        <p:spPr>
          <a:xfrm>
            <a:off x="4516584" y="809075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Left joins should be our default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5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7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/>
              <a:t>Filters the observations, does not add variables</a:t>
            </a:r>
          </a:p>
          <a:p>
            <a:endParaRPr lang="en-US" dirty="0"/>
          </a:p>
          <a:p>
            <a:pPr lvl="1"/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pPr lvl="1"/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 (hint: you will need to first use summarize())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Four main types of operations with two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Binding, </a:t>
            </a:r>
            <a:r>
              <a:rPr lang="en-US" dirty="0"/>
              <a:t>which simply stacks tables on top of or beside each other</a:t>
            </a:r>
          </a:p>
          <a:p>
            <a:endParaRPr lang="en-US" b="1" dirty="0"/>
          </a:p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9513-AD58-BC4F-8A50-6A7CABC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binds and column binds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6725-69F6-EF40-BA90-B719E04C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Row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bind_rows</a:t>
            </a:r>
            <a:r>
              <a:rPr lang="en-US" dirty="0"/>
              <a:t>() or base::</a:t>
            </a:r>
            <a:r>
              <a:rPr lang="en-US" dirty="0" err="1"/>
              <a:t>rbind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approaches for row binding have different combinations of flexibility vs rigidity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works when it should and usually doesn’t when it shouldn’t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Column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bind_cols</a:t>
            </a:r>
            <a:r>
              <a:rPr lang="en-US" dirty="0"/>
              <a:t>() or base::</a:t>
            </a:r>
            <a:r>
              <a:rPr lang="en-US" dirty="0" err="1"/>
              <a:t>cbind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job to ensure the rows are aligned – easy to make 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Dangerous – avoid whenever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join functions instead</a:t>
            </a:r>
          </a:p>
        </p:txBody>
      </p:sp>
    </p:spTree>
    <p:extLst>
      <p:ext uri="{BB962C8B-B14F-4D97-AF65-F5344CB8AC3E}">
        <p14:creationId xmlns:p14="http://schemas.microsoft.com/office/powerpoint/2010/main" val="215880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568E-B724-AD41-9D50-5E76ADD3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E4FC-6461-0644-B981-2CFF4A97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added the full airline names to our flights2 dataset. Now add information about each plane from the dataset names planes</a:t>
            </a:r>
          </a:p>
        </p:txBody>
      </p:sp>
    </p:spTree>
    <p:extLst>
      <p:ext uri="{BB962C8B-B14F-4D97-AF65-F5344CB8AC3E}">
        <p14:creationId xmlns:p14="http://schemas.microsoft.com/office/powerpoint/2010/main" val="89336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0E0AD-9DDA-9C47-8676-03541B36002E}"/>
              </a:ext>
            </a:extLst>
          </p:cNvPr>
          <p:cNvSpPr txBox="1"/>
          <p:nvPr/>
        </p:nvSpPr>
        <p:spPr>
          <a:xfrm>
            <a:off x="4250581" y="4817251"/>
            <a:ext cx="421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Could result in loss of observations – use with care</a:t>
            </a:r>
            <a:endParaRPr lang="en-US" sz="1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3831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2777</TotalTime>
  <Words>636</Words>
  <Application>Microsoft Macintosh PowerPoint</Application>
  <PresentationFormat>On-screen Show (16:9)</PresentationFormat>
  <Paragraphs>81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Book</vt:lpstr>
      <vt:lpstr>Calibri</vt:lpstr>
      <vt:lpstr>Calibri Light</vt:lpstr>
      <vt:lpstr>Theme1</vt:lpstr>
      <vt:lpstr>Relational data</vt:lpstr>
      <vt:lpstr>Four main types of operations with two tables</vt:lpstr>
      <vt:lpstr>Row binds and column binds</vt:lpstr>
      <vt:lpstr>Keys</vt:lpstr>
      <vt:lpstr>Exercise</vt:lpstr>
      <vt:lpstr>Understanding joins</vt:lpstr>
      <vt:lpstr>Understanding joins</vt:lpstr>
      <vt:lpstr>Understanding joins</vt:lpstr>
      <vt:lpstr>Understanding joins</vt:lpstr>
      <vt:lpstr>Outer joins</vt:lpstr>
      <vt:lpstr>Outer joins</vt:lpstr>
      <vt:lpstr>PowerPoint Presentation</vt:lpstr>
      <vt:lpstr>Relations</vt:lpstr>
      <vt:lpstr>Duplicate keys</vt:lpstr>
      <vt:lpstr>Duplicate keys</vt:lpstr>
      <vt:lpstr>Filtering</vt:lpstr>
      <vt:lpstr>PowerPoint Presentation</vt:lpstr>
      <vt:lpstr>Exercises</vt:lpstr>
      <vt:lpstr>Join problems – how to troubleshoot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37</cp:revision>
  <cp:lastPrinted>2020-04-20T12:27:12Z</cp:lastPrinted>
  <dcterms:created xsi:type="dcterms:W3CDTF">2018-09-25T09:28:11Z</dcterms:created>
  <dcterms:modified xsi:type="dcterms:W3CDTF">2020-10-26T16:59:28Z</dcterms:modified>
</cp:coreProperties>
</file>